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5634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8842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8476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358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250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1353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7720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3151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1196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4964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7473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BBEF6-23BE-439D-AEB2-B9810400CFE4}" type="datetimeFigureOut">
              <a:rPr lang="ru-RU" smtClean="0"/>
              <a:t>18.01.2021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09058-C534-4FC1-81B9-52C15CBC9D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5907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422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37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247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833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6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475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een and White Modern Virtual Trivia Quiz Presentatio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605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een and White Modern Virtual Trivia Quiz Presentations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933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Широкоэкранный</PresentationFormat>
  <Paragraphs>0</Paragraphs>
  <Slides>8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Аполлинария</dc:creator>
  <cp:lastModifiedBy>Аполлинария</cp:lastModifiedBy>
  <cp:revision>1</cp:revision>
  <dcterms:created xsi:type="dcterms:W3CDTF">2021-01-18T06:41:21Z</dcterms:created>
  <dcterms:modified xsi:type="dcterms:W3CDTF">2021-01-18T06:47:14Z</dcterms:modified>
</cp:coreProperties>
</file>

<file path=docProps/thumbnail.jpeg>
</file>